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Raleway" charset="1" panose="00000000000000000000"/>
      <p:regular r:id="rId11"/>
    </p:embeddedFont>
    <p:embeddedFont>
      <p:font typeface="Sunday" charset="1" panose="00000500000000000000"/>
      <p:regular r:id="rId12"/>
    </p:embeddedFont>
    <p:embeddedFont>
      <p:font typeface="Raleway Bold" charset="1" panose="000000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svg" Type="http://schemas.openxmlformats.org/officeDocument/2006/relationships/image"/><Relationship Id="rId12" Target="../media/image12.png" Type="http://schemas.openxmlformats.org/officeDocument/2006/relationships/image"/><Relationship Id="rId13" Target="../media/image13.svg" Type="http://schemas.openxmlformats.org/officeDocument/2006/relationships/image"/><Relationship Id="rId14" Target="../media/image14.jpeg" Type="http://schemas.openxmlformats.org/officeDocument/2006/relationships/image"/><Relationship Id="rId15" Target="../media/image15.jpeg" Type="http://schemas.openxmlformats.org/officeDocument/2006/relationships/image"/><Relationship Id="rId16" Target="../media/image16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5.png" Type="http://schemas.openxmlformats.org/officeDocument/2006/relationships/image"/><Relationship Id="rId13" Target="../media/image6.svg" Type="http://schemas.openxmlformats.org/officeDocument/2006/relationships/image"/><Relationship Id="rId14" Target="../media/image21.jpeg" Type="http://schemas.openxmlformats.org/officeDocument/2006/relationships/image"/><Relationship Id="rId15" Target="../media/image22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23.jpeg" Type="http://schemas.openxmlformats.org/officeDocument/2006/relationships/image"/><Relationship Id="rId9" Target="../media/image2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svg" Type="http://schemas.openxmlformats.org/officeDocument/2006/relationships/image"/><Relationship Id="rId12" Target="../media/image25.jpeg" Type="http://schemas.openxmlformats.org/officeDocument/2006/relationships/image"/><Relationship Id="rId13" Target="../media/image26.jpeg" Type="http://schemas.openxmlformats.org/officeDocument/2006/relationships/image"/><Relationship Id="rId14" Target="../media/image27.jpeg" Type="http://schemas.openxmlformats.org/officeDocument/2006/relationships/image"/><Relationship Id="rId15" Target="../media/image28.jpeg" Type="http://schemas.openxmlformats.org/officeDocument/2006/relationships/image"/><Relationship Id="rId16" Target="../media/image29.jpeg" Type="http://schemas.openxmlformats.org/officeDocument/2006/relationships/image"/><Relationship Id="rId17" Target="../media/image30.jpeg" Type="http://schemas.openxmlformats.org/officeDocument/2006/relationships/image"/><Relationship Id="rId18" Target="../media/image31.jpeg" Type="http://schemas.openxmlformats.org/officeDocument/2006/relationships/image"/><Relationship Id="rId19" Target="../media/image32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E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72072" y="-116767"/>
            <a:ext cx="21462139" cy="10731069"/>
            <a:chOff x="0" y="0"/>
            <a:chExt cx="28616185" cy="143080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308092" cy="14308092"/>
            </a:xfrm>
            <a:custGeom>
              <a:avLst/>
              <a:gdLst/>
              <a:ahLst/>
              <a:cxnLst/>
              <a:rect r="r" b="b" t="t" l="l"/>
              <a:pathLst>
                <a:path h="14308092" w="14308092">
                  <a:moveTo>
                    <a:pt x="0" y="0"/>
                  </a:moveTo>
                  <a:lnTo>
                    <a:pt x="14308092" y="0"/>
                  </a:lnTo>
                  <a:lnTo>
                    <a:pt x="14308092" y="14308092"/>
                  </a:lnTo>
                  <a:lnTo>
                    <a:pt x="0" y="143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308092" y="0"/>
              <a:ext cx="14308092" cy="14308092"/>
            </a:xfrm>
            <a:custGeom>
              <a:avLst/>
              <a:gdLst/>
              <a:ahLst/>
              <a:cxnLst/>
              <a:rect r="r" b="b" t="t" l="l"/>
              <a:pathLst>
                <a:path h="14308092" w="14308092">
                  <a:moveTo>
                    <a:pt x="0" y="0"/>
                  </a:moveTo>
                  <a:lnTo>
                    <a:pt x="14308093" y="0"/>
                  </a:lnTo>
                  <a:lnTo>
                    <a:pt x="14308093" y="14308092"/>
                  </a:lnTo>
                  <a:lnTo>
                    <a:pt x="0" y="143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-629599" y="-116767"/>
            <a:ext cx="19547197" cy="4723739"/>
            <a:chOff x="0" y="0"/>
            <a:chExt cx="5148233" cy="12441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148233" cy="1244112"/>
            </a:xfrm>
            <a:custGeom>
              <a:avLst/>
              <a:gdLst/>
              <a:ahLst/>
              <a:cxnLst/>
              <a:rect r="r" b="b" t="t" l="l"/>
              <a:pathLst>
                <a:path h="1244112" w="5148233">
                  <a:moveTo>
                    <a:pt x="0" y="0"/>
                  </a:moveTo>
                  <a:lnTo>
                    <a:pt x="5148233" y="0"/>
                  </a:lnTo>
                  <a:lnTo>
                    <a:pt x="5148233" y="1244112"/>
                  </a:lnTo>
                  <a:lnTo>
                    <a:pt x="0" y="1244112"/>
                  </a:lnTo>
                  <a:close/>
                </a:path>
              </a:pathLst>
            </a:custGeom>
            <a:solidFill>
              <a:srgbClr val="8967A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148233" cy="12822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6169368" y="-2967683"/>
            <a:ext cx="4998792" cy="5148569"/>
          </a:xfrm>
          <a:custGeom>
            <a:avLst/>
            <a:gdLst/>
            <a:ahLst/>
            <a:cxnLst/>
            <a:rect r="r" b="b" t="t" l="l"/>
            <a:pathLst>
              <a:path h="5148569" w="4998792">
                <a:moveTo>
                  <a:pt x="0" y="0"/>
                </a:moveTo>
                <a:lnTo>
                  <a:pt x="4998792" y="0"/>
                </a:lnTo>
                <a:lnTo>
                  <a:pt x="4998792" y="5148568"/>
                </a:lnTo>
                <a:lnTo>
                  <a:pt x="0" y="51485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1470696" y="849853"/>
            <a:ext cx="4998792" cy="3654357"/>
          </a:xfrm>
          <a:custGeom>
            <a:avLst/>
            <a:gdLst/>
            <a:ahLst/>
            <a:cxnLst/>
            <a:rect r="r" b="b" t="t" l="l"/>
            <a:pathLst>
              <a:path h="3654357" w="4998792">
                <a:moveTo>
                  <a:pt x="0" y="0"/>
                </a:moveTo>
                <a:lnTo>
                  <a:pt x="4998792" y="0"/>
                </a:lnTo>
                <a:lnTo>
                  <a:pt x="4998792" y="3654357"/>
                </a:lnTo>
                <a:lnTo>
                  <a:pt x="0" y="36543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40888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5247805" y="-1231995"/>
            <a:ext cx="4801733" cy="4945605"/>
          </a:xfrm>
          <a:custGeom>
            <a:avLst/>
            <a:gdLst/>
            <a:ahLst/>
            <a:cxnLst/>
            <a:rect r="r" b="b" t="t" l="l"/>
            <a:pathLst>
              <a:path h="4945605" w="4801733">
                <a:moveTo>
                  <a:pt x="4801733" y="0"/>
                </a:moveTo>
                <a:lnTo>
                  <a:pt x="0" y="0"/>
                </a:lnTo>
                <a:lnTo>
                  <a:pt x="0" y="4945605"/>
                </a:lnTo>
                <a:lnTo>
                  <a:pt x="4801733" y="4945605"/>
                </a:lnTo>
                <a:lnTo>
                  <a:pt x="480173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-106812">
            <a:off x="3280319" y="917068"/>
            <a:ext cx="12157356" cy="2217576"/>
            <a:chOff x="0" y="0"/>
            <a:chExt cx="3201937" cy="58405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201938" cy="584053"/>
            </a:xfrm>
            <a:custGeom>
              <a:avLst/>
              <a:gdLst/>
              <a:ahLst/>
              <a:cxnLst/>
              <a:rect r="r" b="b" t="t" l="l"/>
              <a:pathLst>
                <a:path h="584053" w="3201938">
                  <a:moveTo>
                    <a:pt x="0" y="0"/>
                  </a:moveTo>
                  <a:lnTo>
                    <a:pt x="3201938" y="0"/>
                  </a:lnTo>
                  <a:lnTo>
                    <a:pt x="3201938" y="584053"/>
                  </a:lnTo>
                  <a:lnTo>
                    <a:pt x="0" y="584053"/>
                  </a:lnTo>
                  <a:close/>
                </a:path>
              </a:pathLst>
            </a:custGeom>
            <a:solidFill>
              <a:srgbClr val="F5823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201937" cy="6221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155892">
            <a:off x="6181895" y="3367414"/>
            <a:ext cx="7906462" cy="1183968"/>
            <a:chOff x="0" y="0"/>
            <a:chExt cx="2082360" cy="31182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82360" cy="311827"/>
            </a:xfrm>
            <a:custGeom>
              <a:avLst/>
              <a:gdLst/>
              <a:ahLst/>
              <a:cxnLst/>
              <a:rect r="r" b="b" t="t" l="l"/>
              <a:pathLst>
                <a:path h="311827" w="2082360">
                  <a:moveTo>
                    <a:pt x="0" y="0"/>
                  </a:moveTo>
                  <a:lnTo>
                    <a:pt x="2082360" y="0"/>
                  </a:lnTo>
                  <a:lnTo>
                    <a:pt x="2082360" y="311827"/>
                  </a:lnTo>
                  <a:lnTo>
                    <a:pt x="0" y="311827"/>
                  </a:lnTo>
                  <a:close/>
                </a:path>
              </a:pathLst>
            </a:custGeom>
            <a:solidFill>
              <a:srgbClr val="54B948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082360" cy="349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3485002" y="5143500"/>
            <a:ext cx="842374" cy="837779"/>
          </a:xfrm>
          <a:custGeom>
            <a:avLst/>
            <a:gdLst/>
            <a:ahLst/>
            <a:cxnLst/>
            <a:rect r="r" b="b" t="t" l="l"/>
            <a:pathLst>
              <a:path h="837779" w="842374">
                <a:moveTo>
                  <a:pt x="0" y="0"/>
                </a:moveTo>
                <a:lnTo>
                  <a:pt x="842374" y="0"/>
                </a:lnTo>
                <a:lnTo>
                  <a:pt x="842374" y="837779"/>
                </a:lnTo>
                <a:lnTo>
                  <a:pt x="0" y="8377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382244" y="7262958"/>
            <a:ext cx="1517928" cy="1509649"/>
          </a:xfrm>
          <a:custGeom>
            <a:avLst/>
            <a:gdLst/>
            <a:ahLst/>
            <a:cxnLst/>
            <a:rect r="r" b="b" t="t" l="l"/>
            <a:pathLst>
              <a:path h="1509649" w="1517928">
                <a:moveTo>
                  <a:pt x="0" y="0"/>
                </a:moveTo>
                <a:lnTo>
                  <a:pt x="1517928" y="0"/>
                </a:lnTo>
                <a:lnTo>
                  <a:pt x="1517928" y="1509649"/>
                </a:lnTo>
                <a:lnTo>
                  <a:pt x="0" y="15096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474388" y="4129923"/>
            <a:ext cx="1514116" cy="1589244"/>
          </a:xfrm>
          <a:custGeom>
            <a:avLst/>
            <a:gdLst/>
            <a:ahLst/>
            <a:cxnLst/>
            <a:rect r="r" b="b" t="t" l="l"/>
            <a:pathLst>
              <a:path h="1589244" w="1514116">
                <a:moveTo>
                  <a:pt x="0" y="0"/>
                </a:moveTo>
                <a:lnTo>
                  <a:pt x="1514117" y="0"/>
                </a:lnTo>
                <a:lnTo>
                  <a:pt x="1514117" y="1589244"/>
                </a:lnTo>
                <a:lnTo>
                  <a:pt x="0" y="15892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985492" y="8353858"/>
            <a:ext cx="2842532" cy="1808884"/>
          </a:xfrm>
          <a:custGeom>
            <a:avLst/>
            <a:gdLst/>
            <a:ahLst/>
            <a:cxnLst/>
            <a:rect r="r" b="b" t="t" l="l"/>
            <a:pathLst>
              <a:path h="1808884" w="2842532">
                <a:moveTo>
                  <a:pt x="0" y="0"/>
                </a:moveTo>
                <a:lnTo>
                  <a:pt x="2842532" y="0"/>
                </a:lnTo>
                <a:lnTo>
                  <a:pt x="2842532" y="1808884"/>
                </a:lnTo>
                <a:lnTo>
                  <a:pt x="0" y="180888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6437988" y="4924545"/>
            <a:ext cx="5218148" cy="5203231"/>
          </a:xfrm>
          <a:custGeom>
            <a:avLst/>
            <a:gdLst/>
            <a:ahLst/>
            <a:cxnLst/>
            <a:rect r="r" b="b" t="t" l="l"/>
            <a:pathLst>
              <a:path h="5203231" w="5218148">
                <a:moveTo>
                  <a:pt x="0" y="0"/>
                </a:moveTo>
                <a:lnTo>
                  <a:pt x="5218147" y="0"/>
                </a:lnTo>
                <a:lnTo>
                  <a:pt x="5218147" y="5203231"/>
                </a:lnTo>
                <a:lnTo>
                  <a:pt x="0" y="520323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16629" r="0" b="-17085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155892">
            <a:off x="6569855" y="3322985"/>
            <a:ext cx="7317383" cy="1154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Панченко Варвара, вихованка групи «Веселка»,</a:t>
            </a:r>
          </a:p>
        </p:txBody>
      </p:sp>
      <p:sp>
        <p:nvSpPr>
          <p:cNvPr name="TextBox 23" id="23"/>
          <p:cNvSpPr txBox="true"/>
          <p:nvPr/>
        </p:nvSpPr>
        <p:spPr>
          <a:xfrm rot="-106812">
            <a:off x="2793575" y="902909"/>
            <a:ext cx="13475922" cy="2122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07"/>
              </a:lnSpc>
              <a:spcBef>
                <a:spcPct val="0"/>
              </a:spcBef>
            </a:pPr>
            <a:r>
              <a:rPr lang="en-US" sz="6076">
                <a:solidFill>
                  <a:srgbClr val="FFEED4"/>
                </a:solidFill>
                <a:latin typeface="Sunday"/>
                <a:ea typeface="Sunday"/>
                <a:cs typeface="Sunday"/>
                <a:sym typeface="Sunday"/>
              </a:rPr>
              <a:t>НАША МАЛЕНЬКА ЗІРОЧКА — ВЕЛИКА ПЕРЕМОГА! 🌟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583117" y="4964342"/>
            <a:ext cx="1517928" cy="1509649"/>
          </a:xfrm>
          <a:custGeom>
            <a:avLst/>
            <a:gdLst/>
            <a:ahLst/>
            <a:cxnLst/>
            <a:rect r="r" b="b" t="t" l="l"/>
            <a:pathLst>
              <a:path h="1509649" w="1517928">
                <a:moveTo>
                  <a:pt x="0" y="0"/>
                </a:moveTo>
                <a:lnTo>
                  <a:pt x="1517928" y="0"/>
                </a:lnTo>
                <a:lnTo>
                  <a:pt x="1517928" y="1509649"/>
                </a:lnTo>
                <a:lnTo>
                  <a:pt x="0" y="15096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6134555" y="3375098"/>
            <a:ext cx="1514116" cy="1589244"/>
          </a:xfrm>
          <a:custGeom>
            <a:avLst/>
            <a:gdLst/>
            <a:ahLst/>
            <a:cxnLst/>
            <a:rect r="r" b="b" t="t" l="l"/>
            <a:pathLst>
              <a:path h="1589244" w="1514116">
                <a:moveTo>
                  <a:pt x="0" y="0"/>
                </a:moveTo>
                <a:lnTo>
                  <a:pt x="1514116" y="0"/>
                </a:lnTo>
                <a:lnTo>
                  <a:pt x="1514116" y="1589244"/>
                </a:lnTo>
                <a:lnTo>
                  <a:pt x="0" y="15892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5713368" y="6055102"/>
            <a:ext cx="842374" cy="837779"/>
          </a:xfrm>
          <a:custGeom>
            <a:avLst/>
            <a:gdLst/>
            <a:ahLst/>
            <a:cxnLst/>
            <a:rect r="r" b="b" t="t" l="l"/>
            <a:pathLst>
              <a:path h="837779" w="842374">
                <a:moveTo>
                  <a:pt x="0" y="0"/>
                </a:moveTo>
                <a:lnTo>
                  <a:pt x="842374" y="0"/>
                </a:lnTo>
                <a:lnTo>
                  <a:pt x="842374" y="837779"/>
                </a:lnTo>
                <a:lnTo>
                  <a:pt x="0" y="8377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2642628" y="7800554"/>
            <a:ext cx="842374" cy="837779"/>
          </a:xfrm>
          <a:custGeom>
            <a:avLst/>
            <a:gdLst/>
            <a:ahLst/>
            <a:cxnLst/>
            <a:rect r="r" b="b" t="t" l="l"/>
            <a:pathLst>
              <a:path h="837779" w="842374">
                <a:moveTo>
                  <a:pt x="0" y="0"/>
                </a:moveTo>
                <a:lnTo>
                  <a:pt x="842374" y="0"/>
                </a:lnTo>
                <a:lnTo>
                  <a:pt x="842374" y="837779"/>
                </a:lnTo>
                <a:lnTo>
                  <a:pt x="0" y="8377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E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72072" y="-116767"/>
            <a:ext cx="21462139" cy="10731069"/>
            <a:chOff x="0" y="0"/>
            <a:chExt cx="28616185" cy="143080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308092" cy="14308092"/>
            </a:xfrm>
            <a:custGeom>
              <a:avLst/>
              <a:gdLst/>
              <a:ahLst/>
              <a:cxnLst/>
              <a:rect r="r" b="b" t="t" l="l"/>
              <a:pathLst>
                <a:path h="14308092" w="14308092">
                  <a:moveTo>
                    <a:pt x="0" y="0"/>
                  </a:moveTo>
                  <a:lnTo>
                    <a:pt x="14308092" y="0"/>
                  </a:lnTo>
                  <a:lnTo>
                    <a:pt x="14308092" y="14308092"/>
                  </a:lnTo>
                  <a:lnTo>
                    <a:pt x="0" y="143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308092" y="0"/>
              <a:ext cx="14308092" cy="14308092"/>
            </a:xfrm>
            <a:custGeom>
              <a:avLst/>
              <a:gdLst/>
              <a:ahLst/>
              <a:cxnLst/>
              <a:rect r="r" b="b" t="t" l="l"/>
              <a:pathLst>
                <a:path h="14308092" w="14308092">
                  <a:moveTo>
                    <a:pt x="0" y="0"/>
                  </a:moveTo>
                  <a:lnTo>
                    <a:pt x="14308093" y="0"/>
                  </a:lnTo>
                  <a:lnTo>
                    <a:pt x="14308093" y="14308092"/>
                  </a:lnTo>
                  <a:lnTo>
                    <a:pt x="0" y="143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9144000" y="-390961"/>
            <a:ext cx="9264916" cy="13429403"/>
            <a:chOff x="0" y="0"/>
            <a:chExt cx="2440143" cy="353696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40143" cy="3536962"/>
            </a:xfrm>
            <a:custGeom>
              <a:avLst/>
              <a:gdLst/>
              <a:ahLst/>
              <a:cxnLst/>
              <a:rect r="r" b="b" t="t" l="l"/>
              <a:pathLst>
                <a:path h="3536962" w="2440143">
                  <a:moveTo>
                    <a:pt x="0" y="0"/>
                  </a:moveTo>
                  <a:lnTo>
                    <a:pt x="2440143" y="0"/>
                  </a:lnTo>
                  <a:lnTo>
                    <a:pt x="2440143" y="3536962"/>
                  </a:lnTo>
                  <a:lnTo>
                    <a:pt x="0" y="3536962"/>
                  </a:lnTo>
                  <a:close/>
                </a:path>
              </a:pathLst>
            </a:custGeom>
            <a:solidFill>
              <a:srgbClr val="8967A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440143" cy="35750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410124" y="5138431"/>
            <a:ext cx="4998792" cy="5148569"/>
          </a:xfrm>
          <a:custGeom>
            <a:avLst/>
            <a:gdLst/>
            <a:ahLst/>
            <a:cxnLst/>
            <a:rect r="r" b="b" t="t" l="l"/>
            <a:pathLst>
              <a:path h="5148569" w="4998792">
                <a:moveTo>
                  <a:pt x="0" y="0"/>
                </a:moveTo>
                <a:lnTo>
                  <a:pt x="4998792" y="0"/>
                </a:lnTo>
                <a:lnTo>
                  <a:pt x="4998792" y="5148569"/>
                </a:lnTo>
                <a:lnTo>
                  <a:pt x="0" y="51485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195679" y="-2205500"/>
            <a:ext cx="3506208" cy="5148569"/>
          </a:xfrm>
          <a:custGeom>
            <a:avLst/>
            <a:gdLst/>
            <a:ahLst/>
            <a:cxnLst/>
            <a:rect r="r" b="b" t="t" l="l"/>
            <a:pathLst>
              <a:path h="5148569" w="3506208">
                <a:moveTo>
                  <a:pt x="0" y="0"/>
                </a:moveTo>
                <a:lnTo>
                  <a:pt x="3506208" y="0"/>
                </a:lnTo>
                <a:lnTo>
                  <a:pt x="3506208" y="5148569"/>
                </a:lnTo>
                <a:lnTo>
                  <a:pt x="0" y="51485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2569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01223" y="-116767"/>
            <a:ext cx="4539538" cy="2888797"/>
          </a:xfrm>
          <a:custGeom>
            <a:avLst/>
            <a:gdLst/>
            <a:ahLst/>
            <a:cxnLst/>
            <a:rect r="r" b="b" t="t" l="l"/>
            <a:pathLst>
              <a:path h="2888797" w="4539538">
                <a:moveTo>
                  <a:pt x="0" y="0"/>
                </a:moveTo>
                <a:lnTo>
                  <a:pt x="4539538" y="0"/>
                </a:lnTo>
                <a:lnTo>
                  <a:pt x="4539538" y="2888797"/>
                </a:lnTo>
                <a:lnTo>
                  <a:pt x="0" y="28887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40907" y="283060"/>
            <a:ext cx="7256630" cy="3878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16"/>
              </a:lnSpc>
            </a:pPr>
            <a:r>
              <a:rPr lang="en-US" sz="4440">
                <a:solidFill>
                  <a:srgbClr val="FFEED4"/>
                </a:solidFill>
                <a:latin typeface="Sunday"/>
                <a:ea typeface="Sunday"/>
                <a:cs typeface="Sunday"/>
                <a:sym typeface="Sunday"/>
              </a:rPr>
              <a:t>їй лише 4 роки —</a:t>
            </a:r>
          </a:p>
          <a:p>
            <a:pPr algn="ctr">
              <a:lnSpc>
                <a:spcPts val="6194"/>
              </a:lnSpc>
              <a:spcBef>
                <a:spcPct val="0"/>
              </a:spcBef>
            </a:pPr>
            <a:r>
              <a:rPr lang="en-US" sz="4424">
                <a:solidFill>
                  <a:srgbClr val="FFEED4"/>
                </a:solidFill>
                <a:latin typeface="Sunday"/>
                <a:ea typeface="Sunday"/>
                <a:cs typeface="Sunday"/>
                <a:sym typeface="Sunday"/>
              </a:rPr>
              <a:t>а вже володарка Гран-прі конкурсу читців присвяченого Дню Кобзаря 🏆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56501" y="4554985"/>
            <a:ext cx="7039915" cy="4370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8"/>
              </a:lnSpc>
            </a:pPr>
            <a:r>
              <a:rPr lang="en-US" sz="2770" spc="277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Варюня сміливо вийшла на сцену,</a:t>
            </a:r>
          </a:p>
          <a:p>
            <a:pPr algn="ctr">
              <a:lnSpc>
                <a:spcPts val="3878"/>
              </a:lnSpc>
            </a:pPr>
            <a:r>
              <a:rPr lang="en-US" sz="2770" spc="277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щиро та зворушливо декламувала вірш,</a:t>
            </a:r>
          </a:p>
          <a:p>
            <a:pPr algn="ctr">
              <a:lnSpc>
                <a:spcPts val="3878"/>
              </a:lnSpc>
            </a:pPr>
            <a:r>
              <a:rPr lang="en-US" sz="2770" spc="277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і підкорила серця журі та глядачів 🤍</a:t>
            </a:r>
          </a:p>
          <a:p>
            <a:pPr algn="ctr">
              <a:lnSpc>
                <a:spcPts val="3878"/>
              </a:lnSpc>
            </a:pPr>
            <a:r>
              <a:rPr lang="en-US" sz="2770" spc="277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Маленькі кроки — великі досягнення.</a:t>
            </a:r>
          </a:p>
          <a:p>
            <a:pPr algn="ctr">
              <a:lnSpc>
                <a:spcPts val="3878"/>
              </a:lnSpc>
            </a:pPr>
            <a:r>
              <a:rPr lang="en-US" sz="2770" spc="277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Маленька дівчинка — великий талант.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7646834" y="6965491"/>
            <a:ext cx="2994331" cy="2977999"/>
          </a:xfrm>
          <a:custGeom>
            <a:avLst/>
            <a:gdLst/>
            <a:ahLst/>
            <a:cxnLst/>
            <a:rect r="r" b="b" t="t" l="l"/>
            <a:pathLst>
              <a:path h="2977999" w="2994331">
                <a:moveTo>
                  <a:pt x="0" y="0"/>
                </a:moveTo>
                <a:lnTo>
                  <a:pt x="2994332" y="0"/>
                </a:lnTo>
                <a:lnTo>
                  <a:pt x="2994332" y="2977999"/>
                </a:lnTo>
                <a:lnTo>
                  <a:pt x="0" y="297799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909520" y="-2303913"/>
            <a:ext cx="3645044" cy="3825905"/>
          </a:xfrm>
          <a:custGeom>
            <a:avLst/>
            <a:gdLst/>
            <a:ahLst/>
            <a:cxnLst/>
            <a:rect r="r" b="b" t="t" l="l"/>
            <a:pathLst>
              <a:path h="3825905" w="3645044">
                <a:moveTo>
                  <a:pt x="0" y="0"/>
                </a:moveTo>
                <a:lnTo>
                  <a:pt x="3645044" y="0"/>
                </a:lnTo>
                <a:lnTo>
                  <a:pt x="3645044" y="3825905"/>
                </a:lnTo>
                <a:lnTo>
                  <a:pt x="0" y="38259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88945" y="6965491"/>
            <a:ext cx="2274446" cy="2387300"/>
          </a:xfrm>
          <a:custGeom>
            <a:avLst/>
            <a:gdLst/>
            <a:ahLst/>
            <a:cxnLst/>
            <a:rect r="r" b="b" t="t" l="l"/>
            <a:pathLst>
              <a:path h="2387300" w="2274446">
                <a:moveTo>
                  <a:pt x="0" y="0"/>
                </a:moveTo>
                <a:lnTo>
                  <a:pt x="2274446" y="0"/>
                </a:lnTo>
                <a:lnTo>
                  <a:pt x="2274446" y="2387300"/>
                </a:lnTo>
                <a:lnTo>
                  <a:pt x="0" y="23873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233932" y="368785"/>
            <a:ext cx="4335354" cy="5791634"/>
          </a:xfrm>
          <a:custGeom>
            <a:avLst/>
            <a:gdLst/>
            <a:ahLst/>
            <a:cxnLst/>
            <a:rect r="r" b="b" t="t" l="l"/>
            <a:pathLst>
              <a:path h="5791634" w="4335354">
                <a:moveTo>
                  <a:pt x="0" y="0"/>
                </a:moveTo>
                <a:lnTo>
                  <a:pt x="4335354" y="0"/>
                </a:lnTo>
                <a:lnTo>
                  <a:pt x="4335354" y="5791633"/>
                </a:lnTo>
                <a:lnTo>
                  <a:pt x="0" y="579163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9836" r="-14122" b="-4065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670992" y="4831837"/>
            <a:ext cx="3958547" cy="5278062"/>
          </a:xfrm>
          <a:custGeom>
            <a:avLst/>
            <a:gdLst/>
            <a:ahLst/>
            <a:cxnLst/>
            <a:rect r="r" b="b" t="t" l="l"/>
            <a:pathLst>
              <a:path h="5278062" w="3958547">
                <a:moveTo>
                  <a:pt x="0" y="0"/>
                </a:moveTo>
                <a:lnTo>
                  <a:pt x="3958547" y="0"/>
                </a:lnTo>
                <a:lnTo>
                  <a:pt x="3958547" y="5278062"/>
                </a:lnTo>
                <a:lnTo>
                  <a:pt x="0" y="527806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401223" y="282893"/>
            <a:ext cx="3506560" cy="4675414"/>
          </a:xfrm>
          <a:custGeom>
            <a:avLst/>
            <a:gdLst/>
            <a:ahLst/>
            <a:cxnLst/>
            <a:rect r="r" b="b" t="t" l="l"/>
            <a:pathLst>
              <a:path h="4675414" w="3506560">
                <a:moveTo>
                  <a:pt x="0" y="0"/>
                </a:moveTo>
                <a:lnTo>
                  <a:pt x="3506561" y="0"/>
                </a:lnTo>
                <a:lnTo>
                  <a:pt x="3506561" y="4675413"/>
                </a:lnTo>
                <a:lnTo>
                  <a:pt x="0" y="467541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E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72072" y="-116767"/>
            <a:ext cx="21462139" cy="10731069"/>
            <a:chOff x="0" y="0"/>
            <a:chExt cx="28616185" cy="143080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308092" cy="14308092"/>
            </a:xfrm>
            <a:custGeom>
              <a:avLst/>
              <a:gdLst/>
              <a:ahLst/>
              <a:cxnLst/>
              <a:rect r="r" b="b" t="t" l="l"/>
              <a:pathLst>
                <a:path h="14308092" w="14308092">
                  <a:moveTo>
                    <a:pt x="0" y="0"/>
                  </a:moveTo>
                  <a:lnTo>
                    <a:pt x="14308092" y="0"/>
                  </a:lnTo>
                  <a:lnTo>
                    <a:pt x="14308092" y="14308092"/>
                  </a:lnTo>
                  <a:lnTo>
                    <a:pt x="0" y="143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308092" y="0"/>
              <a:ext cx="14308092" cy="14308092"/>
            </a:xfrm>
            <a:custGeom>
              <a:avLst/>
              <a:gdLst/>
              <a:ahLst/>
              <a:cxnLst/>
              <a:rect r="r" b="b" t="t" l="l"/>
              <a:pathLst>
                <a:path h="14308092" w="14308092">
                  <a:moveTo>
                    <a:pt x="0" y="0"/>
                  </a:moveTo>
                  <a:lnTo>
                    <a:pt x="14308093" y="0"/>
                  </a:lnTo>
                  <a:lnTo>
                    <a:pt x="14308093" y="14308092"/>
                  </a:lnTo>
                  <a:lnTo>
                    <a:pt x="0" y="143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-8047322" y="-1116332"/>
            <a:ext cx="19821391" cy="13429403"/>
            <a:chOff x="0" y="0"/>
            <a:chExt cx="5220449" cy="353696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220449" cy="3536962"/>
            </a:xfrm>
            <a:custGeom>
              <a:avLst/>
              <a:gdLst/>
              <a:ahLst/>
              <a:cxnLst/>
              <a:rect r="r" b="b" t="t" l="l"/>
              <a:pathLst>
                <a:path h="3536962" w="5220449">
                  <a:moveTo>
                    <a:pt x="0" y="0"/>
                  </a:moveTo>
                  <a:lnTo>
                    <a:pt x="5220449" y="0"/>
                  </a:lnTo>
                  <a:lnTo>
                    <a:pt x="5220449" y="3536962"/>
                  </a:lnTo>
                  <a:lnTo>
                    <a:pt x="0" y="3536962"/>
                  </a:lnTo>
                  <a:close/>
                </a:path>
              </a:pathLst>
            </a:custGeom>
            <a:solidFill>
              <a:srgbClr val="8967A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5220449" cy="35750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68854" y="3969537"/>
            <a:ext cx="5352949" cy="1849201"/>
          </a:xfrm>
          <a:custGeom>
            <a:avLst/>
            <a:gdLst/>
            <a:ahLst/>
            <a:cxnLst/>
            <a:rect r="r" b="b" t="t" l="l"/>
            <a:pathLst>
              <a:path h="1849201" w="5352949">
                <a:moveTo>
                  <a:pt x="0" y="0"/>
                </a:moveTo>
                <a:lnTo>
                  <a:pt x="5352949" y="0"/>
                </a:lnTo>
                <a:lnTo>
                  <a:pt x="5352949" y="1849201"/>
                </a:lnTo>
                <a:lnTo>
                  <a:pt x="0" y="18492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5889592" y="4494507"/>
            <a:ext cx="6390784" cy="2207725"/>
          </a:xfrm>
          <a:custGeom>
            <a:avLst/>
            <a:gdLst/>
            <a:ahLst/>
            <a:cxnLst/>
            <a:rect r="r" b="b" t="t" l="l"/>
            <a:pathLst>
              <a:path h="2207725" w="6390784">
                <a:moveTo>
                  <a:pt x="6390784" y="0"/>
                </a:moveTo>
                <a:lnTo>
                  <a:pt x="0" y="0"/>
                </a:lnTo>
                <a:lnTo>
                  <a:pt x="0" y="2207725"/>
                </a:lnTo>
                <a:lnTo>
                  <a:pt x="6390784" y="2207725"/>
                </a:lnTo>
                <a:lnTo>
                  <a:pt x="63907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561758" y="6341878"/>
            <a:ext cx="6572772" cy="2270594"/>
          </a:xfrm>
          <a:custGeom>
            <a:avLst/>
            <a:gdLst/>
            <a:ahLst/>
            <a:cxnLst/>
            <a:rect r="r" b="b" t="t" l="l"/>
            <a:pathLst>
              <a:path h="2270594" w="6572772">
                <a:moveTo>
                  <a:pt x="6572773" y="0"/>
                </a:moveTo>
                <a:lnTo>
                  <a:pt x="0" y="0"/>
                </a:lnTo>
                <a:lnTo>
                  <a:pt x="0" y="2270594"/>
                </a:lnTo>
                <a:lnTo>
                  <a:pt x="6572773" y="2270594"/>
                </a:lnTo>
                <a:lnTo>
                  <a:pt x="657277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10511" y="6874050"/>
            <a:ext cx="5875266" cy="1362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3.Бо за кожною перемогою дитини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b="true" sz="260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стоять любов, терпіння та щоденна підтримка.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209139" y="1260311"/>
            <a:ext cx="7850783" cy="2298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3"/>
              </a:lnSpc>
              <a:spcBef>
                <a:spcPct val="0"/>
              </a:spcBef>
            </a:pPr>
            <a:r>
              <a:rPr lang="en-US" sz="4366">
                <a:solidFill>
                  <a:srgbClr val="FFEED4"/>
                </a:solidFill>
                <a:latin typeface="Sunday"/>
                <a:ea typeface="Sunday"/>
                <a:cs typeface="Sunday"/>
                <a:sym typeface="Sunday"/>
              </a:rPr>
              <a:t>У Варвари є особлива подруга — улюблена Русалонька 🧜‍♀️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-1372072" y="-863187"/>
            <a:ext cx="4998792" cy="5148569"/>
          </a:xfrm>
          <a:custGeom>
            <a:avLst/>
            <a:gdLst/>
            <a:ahLst/>
            <a:cxnLst/>
            <a:rect r="r" b="b" t="t" l="l"/>
            <a:pathLst>
              <a:path h="5148569" w="4998792">
                <a:moveTo>
                  <a:pt x="0" y="0"/>
                </a:moveTo>
                <a:lnTo>
                  <a:pt x="4998792" y="0"/>
                </a:lnTo>
                <a:lnTo>
                  <a:pt x="4998792" y="5148569"/>
                </a:lnTo>
                <a:lnTo>
                  <a:pt x="0" y="51485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144000" y="6199697"/>
            <a:ext cx="4998792" cy="5148569"/>
          </a:xfrm>
          <a:custGeom>
            <a:avLst/>
            <a:gdLst/>
            <a:ahLst/>
            <a:cxnLst/>
            <a:rect r="r" b="b" t="t" l="l"/>
            <a:pathLst>
              <a:path h="5148569" w="4998792">
                <a:moveTo>
                  <a:pt x="0" y="0"/>
                </a:moveTo>
                <a:lnTo>
                  <a:pt x="4998792" y="0"/>
                </a:lnTo>
                <a:lnTo>
                  <a:pt x="4998792" y="5148569"/>
                </a:lnTo>
                <a:lnTo>
                  <a:pt x="0" y="51485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005051" y="0"/>
            <a:ext cx="1769019" cy="1759369"/>
          </a:xfrm>
          <a:custGeom>
            <a:avLst/>
            <a:gdLst/>
            <a:ahLst/>
            <a:cxnLst/>
            <a:rect r="r" b="b" t="t" l="l"/>
            <a:pathLst>
              <a:path h="1759369" w="1769019">
                <a:moveTo>
                  <a:pt x="0" y="0"/>
                </a:moveTo>
                <a:lnTo>
                  <a:pt x="1769018" y="0"/>
                </a:lnTo>
                <a:lnTo>
                  <a:pt x="1769018" y="1759369"/>
                </a:lnTo>
                <a:lnTo>
                  <a:pt x="0" y="17593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1681150" y="8055222"/>
            <a:ext cx="6155912" cy="3917398"/>
          </a:xfrm>
          <a:custGeom>
            <a:avLst/>
            <a:gdLst/>
            <a:ahLst/>
            <a:cxnLst/>
            <a:rect r="r" b="b" t="t" l="l"/>
            <a:pathLst>
              <a:path h="3917398" w="6155912">
                <a:moveTo>
                  <a:pt x="0" y="0"/>
                </a:moveTo>
                <a:lnTo>
                  <a:pt x="6155911" y="0"/>
                </a:lnTo>
                <a:lnTo>
                  <a:pt x="6155911" y="3917399"/>
                </a:lnTo>
                <a:lnTo>
                  <a:pt x="0" y="39173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476478" y="255401"/>
            <a:ext cx="2536909" cy="2523072"/>
          </a:xfrm>
          <a:custGeom>
            <a:avLst/>
            <a:gdLst/>
            <a:ahLst/>
            <a:cxnLst/>
            <a:rect r="r" b="b" t="t" l="l"/>
            <a:pathLst>
              <a:path h="2523072" w="2536909">
                <a:moveTo>
                  <a:pt x="0" y="0"/>
                </a:moveTo>
                <a:lnTo>
                  <a:pt x="2536909" y="0"/>
                </a:lnTo>
                <a:lnTo>
                  <a:pt x="2536909" y="2523071"/>
                </a:lnTo>
                <a:lnTo>
                  <a:pt x="0" y="252307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280376" y="162590"/>
            <a:ext cx="3658723" cy="4980910"/>
          </a:xfrm>
          <a:custGeom>
            <a:avLst/>
            <a:gdLst/>
            <a:ahLst/>
            <a:cxnLst/>
            <a:rect r="r" b="b" t="t" l="l"/>
            <a:pathLst>
              <a:path h="4980910" w="3658723">
                <a:moveTo>
                  <a:pt x="0" y="0"/>
                </a:moveTo>
                <a:lnTo>
                  <a:pt x="3658722" y="0"/>
                </a:lnTo>
                <a:lnTo>
                  <a:pt x="3658722" y="4980910"/>
                </a:lnTo>
                <a:lnTo>
                  <a:pt x="0" y="498091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19351" t="-24263" r="-19256" b="-11489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094889" y="5295777"/>
            <a:ext cx="4763177" cy="4718145"/>
          </a:xfrm>
          <a:custGeom>
            <a:avLst/>
            <a:gdLst/>
            <a:ahLst/>
            <a:cxnLst/>
            <a:rect r="r" b="b" t="t" l="l"/>
            <a:pathLst>
              <a:path h="4718145" w="4763177">
                <a:moveTo>
                  <a:pt x="0" y="0"/>
                </a:moveTo>
                <a:lnTo>
                  <a:pt x="4763177" y="0"/>
                </a:lnTo>
                <a:lnTo>
                  <a:pt x="4763177" y="4718144"/>
                </a:lnTo>
                <a:lnTo>
                  <a:pt x="0" y="471814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-4901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028700" y="4220511"/>
            <a:ext cx="3894992" cy="1481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b="true" sz="280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1.Вона надихає мріяти, фантазувати й вірити у дива ✨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957316" y="4836988"/>
            <a:ext cx="6113572" cy="1362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2.Поруч із Варею — її родина,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b="true" sz="260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яка підтримує, обіймає й пишається своєю маленькою артисткою 🤍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E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587069" y="-222035"/>
            <a:ext cx="21462139" cy="10731069"/>
            <a:chOff x="0" y="0"/>
            <a:chExt cx="28616185" cy="143080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308092" cy="14308092"/>
            </a:xfrm>
            <a:custGeom>
              <a:avLst/>
              <a:gdLst/>
              <a:ahLst/>
              <a:cxnLst/>
              <a:rect r="r" b="b" t="t" l="l"/>
              <a:pathLst>
                <a:path h="14308092" w="14308092">
                  <a:moveTo>
                    <a:pt x="0" y="0"/>
                  </a:moveTo>
                  <a:lnTo>
                    <a:pt x="14308092" y="0"/>
                  </a:lnTo>
                  <a:lnTo>
                    <a:pt x="14308092" y="14308092"/>
                  </a:lnTo>
                  <a:lnTo>
                    <a:pt x="0" y="143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308092" y="0"/>
              <a:ext cx="14308092" cy="14308092"/>
            </a:xfrm>
            <a:custGeom>
              <a:avLst/>
              <a:gdLst/>
              <a:ahLst/>
              <a:cxnLst/>
              <a:rect r="r" b="b" t="t" l="l"/>
              <a:pathLst>
                <a:path h="14308092" w="14308092">
                  <a:moveTo>
                    <a:pt x="0" y="0"/>
                  </a:moveTo>
                  <a:lnTo>
                    <a:pt x="14308093" y="0"/>
                  </a:lnTo>
                  <a:lnTo>
                    <a:pt x="14308093" y="14308092"/>
                  </a:lnTo>
                  <a:lnTo>
                    <a:pt x="0" y="143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-6349983" y="4728011"/>
            <a:ext cx="28846949" cy="13566500"/>
            <a:chOff x="0" y="0"/>
            <a:chExt cx="7597550" cy="357307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597550" cy="3573070"/>
            </a:xfrm>
            <a:custGeom>
              <a:avLst/>
              <a:gdLst/>
              <a:ahLst/>
              <a:cxnLst/>
              <a:rect r="r" b="b" t="t" l="l"/>
              <a:pathLst>
                <a:path h="3573070" w="7597550">
                  <a:moveTo>
                    <a:pt x="0" y="0"/>
                  </a:moveTo>
                  <a:lnTo>
                    <a:pt x="7597550" y="0"/>
                  </a:lnTo>
                  <a:lnTo>
                    <a:pt x="7597550" y="3573070"/>
                  </a:lnTo>
                  <a:lnTo>
                    <a:pt x="0" y="3573070"/>
                  </a:lnTo>
                  <a:close/>
                </a:path>
              </a:pathLst>
            </a:custGeom>
            <a:solidFill>
              <a:srgbClr val="8967A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7597550" cy="36111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415722" y="5138431"/>
            <a:ext cx="4998792" cy="5148569"/>
          </a:xfrm>
          <a:custGeom>
            <a:avLst/>
            <a:gdLst/>
            <a:ahLst/>
            <a:cxnLst/>
            <a:rect r="r" b="b" t="t" l="l"/>
            <a:pathLst>
              <a:path h="5148569" w="4998792">
                <a:moveTo>
                  <a:pt x="0" y="0"/>
                </a:moveTo>
                <a:lnTo>
                  <a:pt x="4998793" y="0"/>
                </a:lnTo>
                <a:lnTo>
                  <a:pt x="4998793" y="5148569"/>
                </a:lnTo>
                <a:lnTo>
                  <a:pt x="0" y="51485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12657096" y="4896637"/>
            <a:ext cx="4998792" cy="5148569"/>
          </a:xfrm>
          <a:custGeom>
            <a:avLst/>
            <a:gdLst/>
            <a:ahLst/>
            <a:cxnLst/>
            <a:rect r="r" b="b" t="t" l="l"/>
            <a:pathLst>
              <a:path h="5148569" w="4998792">
                <a:moveTo>
                  <a:pt x="4998792" y="0"/>
                </a:moveTo>
                <a:lnTo>
                  <a:pt x="0" y="0"/>
                </a:lnTo>
                <a:lnTo>
                  <a:pt x="0" y="5148569"/>
                </a:lnTo>
                <a:lnTo>
                  <a:pt x="4998792" y="5148569"/>
                </a:lnTo>
                <a:lnTo>
                  <a:pt x="499879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274656" y="234078"/>
            <a:ext cx="1514116" cy="1589244"/>
          </a:xfrm>
          <a:custGeom>
            <a:avLst/>
            <a:gdLst/>
            <a:ahLst/>
            <a:cxnLst/>
            <a:rect r="r" b="b" t="t" l="l"/>
            <a:pathLst>
              <a:path h="1589244" w="1514116">
                <a:moveTo>
                  <a:pt x="0" y="0"/>
                </a:moveTo>
                <a:lnTo>
                  <a:pt x="1514116" y="0"/>
                </a:lnTo>
                <a:lnTo>
                  <a:pt x="1514116" y="1589244"/>
                </a:lnTo>
                <a:lnTo>
                  <a:pt x="0" y="15892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71642" y="400499"/>
            <a:ext cx="1514116" cy="1589244"/>
          </a:xfrm>
          <a:custGeom>
            <a:avLst/>
            <a:gdLst/>
            <a:ahLst/>
            <a:cxnLst/>
            <a:rect r="r" b="b" t="t" l="l"/>
            <a:pathLst>
              <a:path h="1589244" w="1514116">
                <a:moveTo>
                  <a:pt x="0" y="0"/>
                </a:moveTo>
                <a:lnTo>
                  <a:pt x="1514116" y="0"/>
                </a:lnTo>
                <a:lnTo>
                  <a:pt x="1514116" y="1589244"/>
                </a:lnTo>
                <a:lnTo>
                  <a:pt x="0" y="15892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443470" y="185325"/>
            <a:ext cx="4767719" cy="5071068"/>
          </a:xfrm>
          <a:custGeom>
            <a:avLst/>
            <a:gdLst/>
            <a:ahLst/>
            <a:cxnLst/>
            <a:rect r="r" b="b" t="t" l="l"/>
            <a:pathLst>
              <a:path h="5071068" w="4767719">
                <a:moveTo>
                  <a:pt x="0" y="0"/>
                </a:moveTo>
                <a:lnTo>
                  <a:pt x="4767719" y="0"/>
                </a:lnTo>
                <a:lnTo>
                  <a:pt x="4767719" y="5071068"/>
                </a:lnTo>
                <a:lnTo>
                  <a:pt x="0" y="50710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6706" r="0" b="-8651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461482" y="401161"/>
            <a:ext cx="7461667" cy="4855233"/>
          </a:xfrm>
          <a:custGeom>
            <a:avLst/>
            <a:gdLst/>
            <a:ahLst/>
            <a:cxnLst/>
            <a:rect r="r" b="b" t="t" l="l"/>
            <a:pathLst>
              <a:path h="4855233" w="7461667">
                <a:moveTo>
                  <a:pt x="0" y="0"/>
                </a:moveTo>
                <a:lnTo>
                  <a:pt x="7461667" y="0"/>
                </a:lnTo>
                <a:lnTo>
                  <a:pt x="7461667" y="4855232"/>
                </a:lnTo>
                <a:lnTo>
                  <a:pt x="0" y="48552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690" t="-13086" r="0" b="-9887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89296" y="5656501"/>
            <a:ext cx="6704742" cy="1590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EED4"/>
                </a:solidFill>
                <a:latin typeface="Sunday"/>
                <a:ea typeface="Sunday"/>
                <a:cs typeface="Sunday"/>
                <a:sym typeface="Sunday"/>
              </a:rPr>
              <a:t>Під час виступу поруч була вихователь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EED4"/>
                </a:solidFill>
                <a:latin typeface="Sunday"/>
                <a:ea typeface="Sunday"/>
                <a:cs typeface="Sunday"/>
                <a:sym typeface="Sunday"/>
              </a:rPr>
              <a:t>Телятник Яна Миколаївна 🤍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89296" y="7655566"/>
            <a:ext cx="6721893" cy="1407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91"/>
              </a:lnSpc>
            </a:pPr>
            <a:r>
              <a:rPr lang="en-US" sz="2708" spc="270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Разом — хвилювання, підтримка і радість перемоги.</a:t>
            </a:r>
          </a:p>
          <a:p>
            <a:pPr algn="ctr">
              <a:lnSpc>
                <a:spcPts val="3791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8863028" y="5408059"/>
            <a:ext cx="8275247" cy="3602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12"/>
              </a:lnSpc>
            </a:pPr>
            <a:r>
              <a:rPr lang="en-US" b="true" sz="2937" spc="293">
                <a:solidFill>
                  <a:srgbClr val="FFEED4"/>
                </a:solidFill>
                <a:latin typeface="Raleway Bold"/>
                <a:ea typeface="Raleway Bold"/>
                <a:cs typeface="Raleway Bold"/>
                <a:sym typeface="Raleway Bold"/>
              </a:rPr>
              <a:t>ЗДО “Казка” </a:t>
            </a:r>
            <a:r>
              <a:rPr lang="en-US" sz="2937" spc="293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 щиро вітає Варвару</a:t>
            </a:r>
          </a:p>
          <a:p>
            <a:pPr algn="ctr">
              <a:lnSpc>
                <a:spcPts val="4112"/>
              </a:lnSpc>
            </a:pPr>
            <a:r>
              <a:rPr lang="en-US" sz="2937" spc="293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та бажає нових сцен, яскравих виступів</a:t>
            </a:r>
          </a:p>
          <a:p>
            <a:pPr algn="ctr">
              <a:lnSpc>
                <a:spcPts val="4112"/>
              </a:lnSpc>
            </a:pPr>
            <a:r>
              <a:rPr lang="en-US" sz="2937" spc="293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і ще багато гучних оплесків 👏✨</a:t>
            </a:r>
          </a:p>
          <a:p>
            <a:pPr algn="ctr">
              <a:lnSpc>
                <a:spcPts val="4112"/>
              </a:lnSpc>
            </a:pPr>
          </a:p>
          <a:p>
            <a:pPr algn="ctr">
              <a:lnSpc>
                <a:spcPts val="4112"/>
              </a:lnSpc>
            </a:pPr>
            <a:r>
              <a:rPr lang="en-US" sz="2937" spc="293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Варю, ми пишаємося тобою!</a:t>
            </a:r>
          </a:p>
          <a:p>
            <a:pPr algn="ctr">
              <a:lnSpc>
                <a:spcPts val="4112"/>
              </a:lnSpc>
            </a:pPr>
            <a:r>
              <a:rPr lang="en-US" sz="2937" spc="293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Ти — наша гордість і натхнення 🌟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EE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13869" y="-23644"/>
            <a:ext cx="21462139" cy="10731069"/>
            <a:chOff x="0" y="0"/>
            <a:chExt cx="28616185" cy="143080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308092" cy="14308092"/>
            </a:xfrm>
            <a:custGeom>
              <a:avLst/>
              <a:gdLst/>
              <a:ahLst/>
              <a:cxnLst/>
              <a:rect r="r" b="b" t="t" l="l"/>
              <a:pathLst>
                <a:path h="14308092" w="14308092">
                  <a:moveTo>
                    <a:pt x="0" y="0"/>
                  </a:moveTo>
                  <a:lnTo>
                    <a:pt x="14308092" y="0"/>
                  </a:lnTo>
                  <a:lnTo>
                    <a:pt x="14308092" y="14308092"/>
                  </a:lnTo>
                  <a:lnTo>
                    <a:pt x="0" y="143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308092" y="0"/>
              <a:ext cx="14308092" cy="14308092"/>
            </a:xfrm>
            <a:custGeom>
              <a:avLst/>
              <a:gdLst/>
              <a:ahLst/>
              <a:cxnLst/>
              <a:rect r="r" b="b" t="t" l="l"/>
              <a:pathLst>
                <a:path h="14308092" w="14308092">
                  <a:moveTo>
                    <a:pt x="0" y="0"/>
                  </a:moveTo>
                  <a:lnTo>
                    <a:pt x="14308093" y="0"/>
                  </a:lnTo>
                  <a:lnTo>
                    <a:pt x="14308093" y="14308092"/>
                  </a:lnTo>
                  <a:lnTo>
                    <a:pt x="0" y="143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966627" y="-1207891"/>
            <a:ext cx="11321373" cy="13429403"/>
            <a:chOff x="0" y="0"/>
            <a:chExt cx="2981761" cy="353696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981761" cy="3536962"/>
            </a:xfrm>
            <a:custGeom>
              <a:avLst/>
              <a:gdLst/>
              <a:ahLst/>
              <a:cxnLst/>
              <a:rect r="r" b="b" t="t" l="l"/>
              <a:pathLst>
                <a:path h="3536962" w="2981761">
                  <a:moveTo>
                    <a:pt x="0" y="0"/>
                  </a:moveTo>
                  <a:lnTo>
                    <a:pt x="2981761" y="0"/>
                  </a:lnTo>
                  <a:lnTo>
                    <a:pt x="2981761" y="3536962"/>
                  </a:lnTo>
                  <a:lnTo>
                    <a:pt x="0" y="3536962"/>
                  </a:lnTo>
                  <a:close/>
                </a:path>
              </a:pathLst>
            </a:custGeom>
            <a:solidFill>
              <a:srgbClr val="8967A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981761" cy="35750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800979" y="5217522"/>
            <a:ext cx="4998792" cy="5148569"/>
          </a:xfrm>
          <a:custGeom>
            <a:avLst/>
            <a:gdLst/>
            <a:ahLst/>
            <a:cxnLst/>
            <a:rect r="r" b="b" t="t" l="l"/>
            <a:pathLst>
              <a:path h="5148569" w="4998792">
                <a:moveTo>
                  <a:pt x="0" y="0"/>
                </a:moveTo>
                <a:lnTo>
                  <a:pt x="4998792" y="0"/>
                </a:lnTo>
                <a:lnTo>
                  <a:pt x="4998792" y="5148568"/>
                </a:lnTo>
                <a:lnTo>
                  <a:pt x="0" y="51485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010900" y="-23644"/>
            <a:ext cx="4998792" cy="5148569"/>
          </a:xfrm>
          <a:custGeom>
            <a:avLst/>
            <a:gdLst/>
            <a:ahLst/>
            <a:cxnLst/>
            <a:rect r="r" b="b" t="t" l="l"/>
            <a:pathLst>
              <a:path h="5148569" w="4998792">
                <a:moveTo>
                  <a:pt x="0" y="0"/>
                </a:moveTo>
                <a:lnTo>
                  <a:pt x="4998792" y="0"/>
                </a:lnTo>
                <a:lnTo>
                  <a:pt x="4998792" y="5148568"/>
                </a:lnTo>
                <a:lnTo>
                  <a:pt x="0" y="51485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2138" y="7144776"/>
            <a:ext cx="2994331" cy="2977999"/>
          </a:xfrm>
          <a:custGeom>
            <a:avLst/>
            <a:gdLst/>
            <a:ahLst/>
            <a:cxnLst/>
            <a:rect r="r" b="b" t="t" l="l"/>
            <a:pathLst>
              <a:path h="2977999" w="2994331">
                <a:moveTo>
                  <a:pt x="0" y="0"/>
                </a:moveTo>
                <a:lnTo>
                  <a:pt x="2994331" y="0"/>
                </a:lnTo>
                <a:lnTo>
                  <a:pt x="2994331" y="2977999"/>
                </a:lnTo>
                <a:lnTo>
                  <a:pt x="0" y="29779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79423" y="-1860097"/>
            <a:ext cx="4539538" cy="2888797"/>
          </a:xfrm>
          <a:custGeom>
            <a:avLst/>
            <a:gdLst/>
            <a:ahLst/>
            <a:cxnLst/>
            <a:rect r="r" b="b" t="t" l="l"/>
            <a:pathLst>
              <a:path h="2888797" w="4539538">
                <a:moveTo>
                  <a:pt x="0" y="0"/>
                </a:moveTo>
                <a:lnTo>
                  <a:pt x="4539537" y="0"/>
                </a:lnTo>
                <a:lnTo>
                  <a:pt x="4539537" y="2888797"/>
                </a:lnTo>
                <a:lnTo>
                  <a:pt x="0" y="28887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762695" y="8249834"/>
            <a:ext cx="1769019" cy="1759369"/>
          </a:xfrm>
          <a:custGeom>
            <a:avLst/>
            <a:gdLst/>
            <a:ahLst/>
            <a:cxnLst/>
            <a:rect r="r" b="b" t="t" l="l"/>
            <a:pathLst>
              <a:path h="1759369" w="1769019">
                <a:moveTo>
                  <a:pt x="0" y="0"/>
                </a:moveTo>
                <a:lnTo>
                  <a:pt x="1769019" y="0"/>
                </a:lnTo>
                <a:lnTo>
                  <a:pt x="1769019" y="1759369"/>
                </a:lnTo>
                <a:lnTo>
                  <a:pt x="0" y="17593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06632" y="100199"/>
            <a:ext cx="5239673" cy="3715048"/>
          </a:xfrm>
          <a:custGeom>
            <a:avLst/>
            <a:gdLst/>
            <a:ahLst/>
            <a:cxnLst/>
            <a:rect r="r" b="b" t="t" l="l"/>
            <a:pathLst>
              <a:path h="3715048" w="5239673">
                <a:moveTo>
                  <a:pt x="0" y="0"/>
                </a:moveTo>
                <a:lnTo>
                  <a:pt x="5239674" y="0"/>
                </a:lnTo>
                <a:lnTo>
                  <a:pt x="5239674" y="3715048"/>
                </a:lnTo>
                <a:lnTo>
                  <a:pt x="0" y="371504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891" t="-14012" r="-3891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80844" y="4047789"/>
            <a:ext cx="2280203" cy="4014846"/>
          </a:xfrm>
          <a:custGeom>
            <a:avLst/>
            <a:gdLst/>
            <a:ahLst/>
            <a:cxnLst/>
            <a:rect r="r" b="b" t="t" l="l"/>
            <a:pathLst>
              <a:path h="4014846" w="2280203">
                <a:moveTo>
                  <a:pt x="0" y="0"/>
                </a:moveTo>
                <a:lnTo>
                  <a:pt x="2280203" y="0"/>
                </a:lnTo>
                <a:lnTo>
                  <a:pt x="2280203" y="4014846"/>
                </a:lnTo>
                <a:lnTo>
                  <a:pt x="0" y="401484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41075" t="-32470" r="-33859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890286" y="471905"/>
            <a:ext cx="2253714" cy="4209821"/>
          </a:xfrm>
          <a:custGeom>
            <a:avLst/>
            <a:gdLst/>
            <a:ahLst/>
            <a:cxnLst/>
            <a:rect r="r" b="b" t="t" l="l"/>
            <a:pathLst>
              <a:path h="4209821" w="2253714">
                <a:moveTo>
                  <a:pt x="0" y="0"/>
                </a:moveTo>
                <a:lnTo>
                  <a:pt x="2253714" y="0"/>
                </a:lnTo>
                <a:lnTo>
                  <a:pt x="2253714" y="4209820"/>
                </a:lnTo>
                <a:lnTo>
                  <a:pt x="0" y="420982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58839" t="-37878" r="-34322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358997" y="290367"/>
            <a:ext cx="2182756" cy="3757421"/>
          </a:xfrm>
          <a:custGeom>
            <a:avLst/>
            <a:gdLst/>
            <a:ahLst/>
            <a:cxnLst/>
            <a:rect r="r" b="b" t="t" l="l"/>
            <a:pathLst>
              <a:path h="3757421" w="2182756">
                <a:moveTo>
                  <a:pt x="0" y="0"/>
                </a:moveTo>
                <a:lnTo>
                  <a:pt x="2182756" y="0"/>
                </a:lnTo>
                <a:lnTo>
                  <a:pt x="2182756" y="3757422"/>
                </a:lnTo>
                <a:lnTo>
                  <a:pt x="0" y="375742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51976" t="-40974" r="-3003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674512" y="5956290"/>
            <a:ext cx="2112433" cy="4166485"/>
          </a:xfrm>
          <a:custGeom>
            <a:avLst/>
            <a:gdLst/>
            <a:ahLst/>
            <a:cxnLst/>
            <a:rect r="r" b="b" t="t" l="l"/>
            <a:pathLst>
              <a:path h="4166485" w="2112433">
                <a:moveTo>
                  <a:pt x="0" y="0"/>
                </a:moveTo>
                <a:lnTo>
                  <a:pt x="2112434" y="0"/>
                </a:lnTo>
                <a:lnTo>
                  <a:pt x="2112434" y="4166485"/>
                </a:lnTo>
                <a:lnTo>
                  <a:pt x="0" y="416648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55095" t="-46754" r="-61995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4329505" y="3350024"/>
            <a:ext cx="2295411" cy="4145260"/>
          </a:xfrm>
          <a:custGeom>
            <a:avLst/>
            <a:gdLst/>
            <a:ahLst/>
            <a:cxnLst/>
            <a:rect r="r" b="b" t="t" l="l"/>
            <a:pathLst>
              <a:path h="4145260" w="2295411">
                <a:moveTo>
                  <a:pt x="0" y="0"/>
                </a:moveTo>
                <a:lnTo>
                  <a:pt x="2295411" y="0"/>
                </a:lnTo>
                <a:lnTo>
                  <a:pt x="2295411" y="4145260"/>
                </a:lnTo>
                <a:lnTo>
                  <a:pt x="0" y="414526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53179" t="-31640" r="-25116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187308" y="4683335"/>
            <a:ext cx="2325703" cy="4922882"/>
          </a:xfrm>
          <a:custGeom>
            <a:avLst/>
            <a:gdLst/>
            <a:ahLst/>
            <a:cxnLst/>
            <a:rect r="r" b="b" t="t" l="l"/>
            <a:pathLst>
              <a:path h="4922882" w="2325703">
                <a:moveTo>
                  <a:pt x="0" y="0"/>
                </a:moveTo>
                <a:lnTo>
                  <a:pt x="2325703" y="0"/>
                </a:lnTo>
                <a:lnTo>
                  <a:pt x="2325703" y="4922882"/>
                </a:lnTo>
                <a:lnTo>
                  <a:pt x="0" y="492288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25731" t="-12562" r="-52966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531714" y="5717075"/>
            <a:ext cx="2446044" cy="4149462"/>
          </a:xfrm>
          <a:custGeom>
            <a:avLst/>
            <a:gdLst/>
            <a:ahLst/>
            <a:cxnLst/>
            <a:rect r="r" b="b" t="t" l="l"/>
            <a:pathLst>
              <a:path h="4149462" w="2446044">
                <a:moveTo>
                  <a:pt x="0" y="0"/>
                </a:moveTo>
                <a:lnTo>
                  <a:pt x="2446044" y="0"/>
                </a:lnTo>
                <a:lnTo>
                  <a:pt x="2446044" y="4149462"/>
                </a:lnTo>
                <a:lnTo>
                  <a:pt x="0" y="414946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6885" t="-46754" r="-59829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1264265" y="2844350"/>
            <a:ext cx="6465793" cy="49474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91"/>
              </a:lnSpc>
            </a:pPr>
            <a:r>
              <a:rPr lang="en-US" sz="2351" spc="235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Які сміливо вийшли на сцену та подарували глядачам свої щирі виступи.</a:t>
            </a:r>
          </a:p>
          <a:p>
            <a:pPr algn="ctr">
              <a:lnSpc>
                <a:spcPts val="3291"/>
              </a:lnSpc>
            </a:pPr>
            <a:r>
              <a:rPr lang="en-US" sz="2351" spc="235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Кожна дитина — наша цінність і наша гордість 🤍</a:t>
            </a:r>
          </a:p>
          <a:p>
            <a:pPr algn="ctr">
              <a:lnSpc>
                <a:spcPts val="3291"/>
              </a:lnSpc>
            </a:pPr>
            <a:r>
              <a:rPr lang="en-US" sz="2351" spc="235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Бажаємо вам не боятися сцени,</a:t>
            </a:r>
          </a:p>
          <a:p>
            <a:pPr algn="ctr">
              <a:lnSpc>
                <a:spcPts val="3291"/>
              </a:lnSpc>
            </a:pPr>
            <a:r>
              <a:rPr lang="en-US" sz="2351" spc="235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вірити у свої сили,</a:t>
            </a:r>
          </a:p>
          <a:p>
            <a:pPr algn="ctr">
              <a:lnSpc>
                <a:spcPts val="3291"/>
              </a:lnSpc>
            </a:pPr>
            <a:r>
              <a:rPr lang="en-US" sz="2351" spc="235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мріяти сміливо</a:t>
            </a:r>
          </a:p>
          <a:p>
            <a:pPr algn="ctr">
              <a:lnSpc>
                <a:spcPts val="3291"/>
              </a:lnSpc>
            </a:pPr>
            <a:r>
              <a:rPr lang="en-US" sz="2351" spc="235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та впевнено крокувати до нових перемог! 🌟</a:t>
            </a:r>
          </a:p>
          <a:p>
            <a:pPr algn="ctr">
              <a:lnSpc>
                <a:spcPts val="3291"/>
              </a:lnSpc>
            </a:pPr>
            <a:r>
              <a:rPr lang="en-US" sz="2351" spc="235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Ваш талант — особливий.</a:t>
            </a:r>
          </a:p>
          <a:p>
            <a:pPr algn="ctr">
              <a:lnSpc>
                <a:spcPts val="3291"/>
              </a:lnSpc>
            </a:pPr>
            <a:r>
              <a:rPr lang="en-US" sz="2351" spc="235">
                <a:solidFill>
                  <a:srgbClr val="FFEED4"/>
                </a:solidFill>
                <a:latin typeface="Raleway"/>
                <a:ea typeface="Raleway"/>
                <a:cs typeface="Raleway"/>
                <a:sym typeface="Raleway"/>
              </a:rPr>
              <a:t>І кожен із вас уже переможець 💛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941038" y="587879"/>
            <a:ext cx="5112245" cy="181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13"/>
              </a:lnSpc>
              <a:spcBef>
                <a:spcPct val="0"/>
              </a:spcBef>
            </a:pPr>
            <a:r>
              <a:rPr lang="en-US" sz="3438">
                <a:solidFill>
                  <a:srgbClr val="FFEED4"/>
                </a:solidFill>
                <a:latin typeface="Sunday"/>
                <a:ea typeface="Sunday"/>
                <a:cs typeface="Sunday"/>
                <a:sym typeface="Sunday"/>
              </a:rPr>
              <a:t>Ми щиро пишаємося всіма вихованцями ЗДО “Казка”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DAHCoZ7w35o</dc:identifier>
  <dcterms:modified xsi:type="dcterms:W3CDTF">2011-08-01T06:04:30Z</dcterms:modified>
  <cp:revision>1</cp:revision>
  <dc:title>Purple and Yellow Illustrated Being a Good Human Presentation</dc:title>
</cp:coreProperties>
</file>